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  <p:sldMasterId id="2147483756" r:id="rId2"/>
  </p:sldMasterIdLst>
  <p:notesMasterIdLst>
    <p:notesMasterId r:id="rId21"/>
  </p:notesMasterIdLst>
  <p:handoutMasterIdLst>
    <p:handoutMasterId r:id="rId22"/>
  </p:handoutMasterIdLst>
  <p:sldIdLst>
    <p:sldId id="1243" r:id="rId3"/>
    <p:sldId id="312" r:id="rId4"/>
    <p:sldId id="343" r:id="rId5"/>
    <p:sldId id="1101" r:id="rId6"/>
    <p:sldId id="316" r:id="rId7"/>
    <p:sldId id="317" r:id="rId8"/>
    <p:sldId id="319" r:id="rId9"/>
    <p:sldId id="1096" r:id="rId10"/>
    <p:sldId id="1097" r:id="rId11"/>
    <p:sldId id="322" r:id="rId12"/>
    <p:sldId id="811" r:id="rId13"/>
    <p:sldId id="812" r:id="rId14"/>
    <p:sldId id="813" r:id="rId15"/>
    <p:sldId id="814" r:id="rId16"/>
    <p:sldId id="327" r:id="rId17"/>
    <p:sldId id="1098" r:id="rId18"/>
    <p:sldId id="329" r:id="rId19"/>
    <p:sldId id="330" r:id="rId2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9A1BE4-8242-4D8E-A8B4-7E3A87DE14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- The Book Of Revelation (13)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EF46D2-4239-42F6-B16C-7AE8191A9FC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5/24/2020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D10E6A-1D2B-4CC1-9FF1-C14EA19637E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111482-7BD7-4C9A-8553-4619FF177E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705CC38-F7C2-4C9B-95D9-8D30B3D7E6F9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12478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- The Book Of Revelation (13)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5/24/2020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0376C-AEB0-457B-9BA5-5B2443A36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38336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4632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42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1030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6112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47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834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8457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3970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5263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589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578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4308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4027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1443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451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8295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4262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9391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5439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332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7903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5517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1802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2214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9825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7067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9651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698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6606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0864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2485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3193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2718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260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4E1C30-FBAE-4A11-A2F4-BC1000893AEE}" type="datetime2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Sunday, May 24, 2020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4514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2FA3C6-7C60-430F-B028-42B5104B86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75197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D927B-E843-462E-9476-E45B6FC0D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95" y="1905000"/>
            <a:ext cx="8533811" cy="2086725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Study Of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Book Of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84570-74C7-4D91-8578-009947D53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4648918"/>
            <a:ext cx="7696200" cy="424732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May 24,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796AF-6424-41FA-BBC3-01A62FCD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085DC-C5DD-4A28-94F6-F9F029BCA1AE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8636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Oval 2"/>
          <p:cNvSpPr>
            <a:spLocks noChangeArrowheads="1"/>
          </p:cNvSpPr>
          <p:nvPr/>
        </p:nvSpPr>
        <p:spPr bwMode="auto">
          <a:xfrm>
            <a:off x="2842792" y="690890"/>
            <a:ext cx="3478837" cy="5232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Its Strong Qualities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457200" y="1447800"/>
            <a:ext cx="8382000" cy="289310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A. Works (verse 2)</a:t>
            </a:r>
          </a:p>
          <a:p>
            <a:pPr marL="857250" indent="-85725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1. What they do in service to the Lord.</a:t>
            </a:r>
          </a:p>
          <a:p>
            <a:pPr marL="395288" indent="-395288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2. “Works may be either good or bad; here 			they appear to be good” (Hailey, 121)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3. This is an 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active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congregation</a:t>
            </a:r>
            <a:endParaRPr lang="en-US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6DCBBD-9FA4-4B4B-90C8-5A8D9A607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179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457200" y="1447802"/>
            <a:ext cx="8382000" cy="460741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A. Works (verse 2)</a:t>
            </a:r>
          </a:p>
          <a:p>
            <a:pPr eaLnBrk="0" fontAlgn="base" hangingPunct="0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B. Labor (verse 2)</a:t>
            </a:r>
          </a:p>
          <a:p>
            <a:pPr marL="971550" lvl="1" indent="-5143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“Toil” (ESV, ASV)</a:t>
            </a:r>
          </a:p>
          <a:p>
            <a:pPr marL="971550" lvl="1" indent="-5143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Strenuous, wearying labor</a:t>
            </a:r>
          </a:p>
          <a:p>
            <a:pPr marL="971550" lvl="1" indent="-5143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“Toil lies deeper than works. The word translated toil has reference to the effort that produces work at the cost of pain”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(Ray Summers, 109)</a:t>
            </a:r>
          </a:p>
          <a:p>
            <a:pPr marL="971550" lvl="1" indent="-5143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This is an 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aggressive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church.</a:t>
            </a:r>
            <a:endParaRPr lang="en-US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842792" y="690890"/>
            <a:ext cx="3478837" cy="5232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Its Strong Qualities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CD66D6B-6DF2-457E-96DC-53BC6D56B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14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uiExpand="1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457202" y="1447802"/>
            <a:ext cx="7896225" cy="477053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A. Works (verse 2)</a:t>
            </a:r>
          </a:p>
          <a:p>
            <a:pPr eaLnBrk="0" fontAlgn="base" hangingPunct="0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B. Labor (verse 2)</a:t>
            </a:r>
          </a:p>
          <a:p>
            <a:pPr eaLnBrk="0" fontAlgn="base" hangingPunct="0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C. Patience (verses 2-3)</a:t>
            </a:r>
          </a:p>
          <a:p>
            <a:pPr marL="971550" lvl="1" indent="-514350" eaLnBrk="0" fontAlgn="base" hangingPunct="0"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Persistence in the toil – staying when the burden is heavy</a:t>
            </a:r>
            <a:endParaRPr lang="en-US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eaLnBrk="0" fontAlgn="base" hangingPunct="0"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Didn’t “give up when things went bad, or when someone criticized, mocked, or ridiculed them” (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Harkrider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26)</a:t>
            </a:r>
          </a:p>
          <a:p>
            <a:pPr marL="971550" lvl="1" indent="-514350" eaLnBrk="0" fontAlgn="base" hangingPunct="0"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This is a 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determined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church</a:t>
            </a:r>
            <a:endParaRPr lang="en-US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852219" y="690890"/>
            <a:ext cx="3478837" cy="5232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Its Strong Qualities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2FBFFD-E447-46AB-B857-2EFC20EA4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307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uiExpand="1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457200" y="1447802"/>
            <a:ext cx="8382000" cy="493981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A. Works (verse 2)</a:t>
            </a:r>
          </a:p>
          <a:p>
            <a:pPr eaLnBrk="0" fontAlgn="base" hangingPunct="0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B. Labor (verse 2)</a:t>
            </a:r>
          </a:p>
          <a:p>
            <a:pPr eaLnBrk="0" fontAlgn="base" hangingPunct="0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C. Patience (verses 2-3)</a:t>
            </a:r>
          </a:p>
          <a:p>
            <a:pPr eaLnBrk="0" fontAlgn="base" hangingPunct="0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D. Doctrinally Correct (verses 2, 6)</a:t>
            </a:r>
            <a:endParaRPr lang="en-US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eaLnBrk="0" fontAlgn="base" hangingPunct="0"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Cannot bear evil men (verse 2)</a:t>
            </a:r>
          </a:p>
          <a:p>
            <a:pPr marL="914400" lvl="1" indent="-457200" eaLnBrk="0" fontAlgn="base" hangingPunct="0"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“The evil men were detected, convicted and expelled”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(Foy E. Wallace, Jr., 86)</a:t>
            </a:r>
          </a:p>
          <a:p>
            <a:pPr marL="914400" lvl="1" indent="-457200" eaLnBrk="0" fontAlgn="base" hangingPunct="0"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Exposed false apostles (verse 2) 2 Corinthians 11:13</a:t>
            </a:r>
          </a:p>
          <a:p>
            <a:pPr marL="914400" lvl="1" indent="-457200" eaLnBrk="0" fontAlgn="base" hangingPunct="0"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Hated deeds of the Nicolaitans (verses 6, 15) 1 John 4:1; 2 John 9-11; Romans 16:17-18; Titus 3:10-11</a:t>
            </a:r>
            <a:endParaRPr lang="en-US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833365" y="690890"/>
            <a:ext cx="3478837" cy="5232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Its Strong Qualities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3D1E921-131A-480F-8A24-B08070BBC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380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uiExpand="1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457200" y="1447800"/>
            <a:ext cx="8382000" cy="204671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A. Works (verse 2)</a:t>
            </a:r>
          </a:p>
          <a:p>
            <a:pPr eaLnBrk="0" fontAlgn="base" hangingPunct="0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B. Labor (verse 2)</a:t>
            </a:r>
          </a:p>
          <a:p>
            <a:pPr eaLnBrk="0" fontAlgn="base" hangingPunct="0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C. Patience (verses 2-3)</a:t>
            </a:r>
          </a:p>
          <a:p>
            <a:pPr eaLnBrk="0" fontAlgn="base" hangingPunct="0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D. Doctrinally Correct (verses 2, 6)</a:t>
            </a:r>
            <a:endParaRPr lang="en-US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457200" y="4191000"/>
            <a:ext cx="8382000" cy="1524000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What could be wrong with such a church?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833365" y="690890"/>
            <a:ext cx="3478837" cy="5232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Its Strong Qualities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C825435-7098-4286-9384-D1B9A484D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94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685800" y="2362200"/>
            <a:ext cx="7924800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“This entire commendation leaves one inclined to question if there could be anything wrong in such a church. It carried on its service in the face of difficulties; it rejected false teachers; it hated sin; it did not grow weary in the Lord’s work.”</a:t>
            </a:r>
          </a:p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Ray Summers, 110</a:t>
            </a:r>
          </a:p>
        </p:txBody>
      </p:sp>
      <p:sp>
        <p:nvSpPr>
          <p:cNvPr id="54277" name="Oval 5"/>
          <p:cNvSpPr>
            <a:spLocks noChangeArrowheads="1"/>
          </p:cNvSpPr>
          <p:nvPr/>
        </p:nvSpPr>
        <p:spPr bwMode="auto">
          <a:xfrm>
            <a:off x="533400" y="457200"/>
            <a:ext cx="8077200" cy="1524000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What could be wrong with such a church?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C25C4AF-085D-498F-89DD-C710E7F1D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085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11" name="Oval 43"/>
          <p:cNvSpPr>
            <a:spLocks noChangeArrowheads="1"/>
          </p:cNvSpPr>
          <p:nvPr/>
        </p:nvSpPr>
        <p:spPr bwMode="auto">
          <a:xfrm>
            <a:off x="609600" y="2012602"/>
            <a:ext cx="4055919" cy="13849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571500" indent="-5715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romanUcPeriod"/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History</a:t>
            </a:r>
          </a:p>
          <a:p>
            <a:pPr marL="571500" indent="-5715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romanUcPeriod"/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Its Strong Qualities</a:t>
            </a:r>
          </a:p>
          <a:p>
            <a:pPr marL="571500" indent="-5715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romanUcPeriod"/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Its Problem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66162" y="664342"/>
            <a:ext cx="78486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 Church That Left Its First Love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When the Fire is Gone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FB5F11-2F42-4C99-BE28-6ED57BB79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668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11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Oval 2"/>
          <p:cNvSpPr>
            <a:spLocks noChangeArrowheads="1"/>
          </p:cNvSpPr>
          <p:nvPr/>
        </p:nvSpPr>
        <p:spPr bwMode="auto">
          <a:xfrm>
            <a:off x="2791705" y="399247"/>
            <a:ext cx="3560590" cy="95410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III. Its Problem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left your first love</a:t>
            </a: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609600" y="1371600"/>
            <a:ext cx="7924800" cy="265588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A. Place of Love</a:t>
            </a:r>
          </a:p>
          <a:p>
            <a:pPr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Love is essential</a:t>
            </a:r>
          </a:p>
          <a:p>
            <a:pPr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a. Love God (Matthew 22:37)</a:t>
            </a:r>
          </a:p>
          <a:p>
            <a:pPr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b. Love Truth (2 Thessalonians 2:10-12)</a:t>
            </a:r>
          </a:p>
          <a:p>
            <a:pPr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c. Love One Another (Romans 13:8)</a:t>
            </a:r>
            <a:endParaRPr lang="en-US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FA438B-11C1-44E6-B7CA-9BF935930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50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609600" y="1371602"/>
            <a:ext cx="7924800" cy="358251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A. Place of Love</a:t>
            </a:r>
          </a:p>
          <a:p>
            <a:pPr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Love is essential</a:t>
            </a:r>
          </a:p>
          <a:p>
            <a:pPr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Love produces action</a:t>
            </a:r>
          </a:p>
          <a:p>
            <a:pPr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a. Context (verses 4-5)</a:t>
            </a:r>
          </a:p>
          <a:p>
            <a:pPr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b. Galatians 5:6 – faith works by love</a:t>
            </a:r>
          </a:p>
          <a:p>
            <a:pPr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c. 1 John 5:3 – love of God – keep 					commands</a:t>
            </a:r>
            <a:endParaRPr lang="en-US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2810559" y="399247"/>
            <a:ext cx="3560590" cy="95410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III. Its Problem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left your first love</a:t>
            </a: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02BDDB6-9A1D-4B30-8D90-ADB6781F7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315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5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5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5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5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5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5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5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5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5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167864" y="685651"/>
            <a:ext cx="6808274" cy="95410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Letter to the Church at Ephesus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The Church that Left its First Love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592536" y="2033706"/>
            <a:ext cx="7958931" cy="324415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744538" lvl="1" indent="-5715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romanUcPeriod"/>
              <a:defRPr/>
            </a:pPr>
            <a:r>
              <a:rPr lang="en-US" altLang="en-US" sz="2800" b="1" dirty="0">
                <a:cs typeface="Arial" panose="020B0604020202020204" pitchFamily="34" charset="0"/>
              </a:rPr>
              <a:t>Identification of the Author</a:t>
            </a:r>
            <a:r>
              <a:rPr lang="en-US" altLang="en-US" sz="2800" dirty="0">
                <a:cs typeface="Arial" panose="020B0604020202020204" pitchFamily="34" charset="0"/>
              </a:rPr>
              <a:t> (verse 1)</a:t>
            </a:r>
          </a:p>
          <a:p>
            <a:pPr marL="744538" lvl="1" indent="-5715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romanUcPeriod"/>
              <a:defRPr/>
            </a:pPr>
            <a:r>
              <a:rPr lang="en-US" altLang="en-US" sz="2800" b="1" dirty="0">
                <a:cs typeface="Arial" panose="020B0604020202020204" pitchFamily="34" charset="0"/>
              </a:rPr>
              <a:t>Commendation</a:t>
            </a:r>
            <a:r>
              <a:rPr lang="en-US" altLang="en-US" sz="2800" dirty="0">
                <a:cs typeface="Arial" panose="020B0604020202020204" pitchFamily="34" charset="0"/>
              </a:rPr>
              <a:t> (verses 2-3, 6)</a:t>
            </a:r>
          </a:p>
          <a:p>
            <a:pPr marL="744538" lvl="1" indent="-5715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romanUcPeriod"/>
              <a:defRPr/>
            </a:pPr>
            <a:r>
              <a:rPr lang="en-US" altLang="en-US" sz="2800" b="1" dirty="0">
                <a:cs typeface="Arial" panose="020B0604020202020204" pitchFamily="34" charset="0"/>
              </a:rPr>
              <a:t>Condemnation</a:t>
            </a:r>
            <a:r>
              <a:rPr lang="en-US" altLang="en-US" sz="2800" dirty="0">
                <a:cs typeface="Arial" panose="020B0604020202020204" pitchFamily="34" charset="0"/>
              </a:rPr>
              <a:t> (verse 4)</a:t>
            </a:r>
          </a:p>
          <a:p>
            <a:pPr marL="744538" lvl="1" indent="-5715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romanUcPeriod"/>
              <a:defRPr/>
            </a:pPr>
            <a:r>
              <a:rPr lang="en-US" altLang="en-US" sz="2800" b="1" dirty="0">
                <a:cs typeface="Arial" panose="020B0604020202020204" pitchFamily="34" charset="0"/>
              </a:rPr>
              <a:t>Plea to Repent</a:t>
            </a:r>
            <a:r>
              <a:rPr lang="en-US" altLang="en-US" sz="2800" dirty="0">
                <a:cs typeface="Arial" panose="020B0604020202020204" pitchFamily="34" charset="0"/>
              </a:rPr>
              <a:t> (verse 5)</a:t>
            </a:r>
          </a:p>
          <a:p>
            <a:pPr marL="744538" lvl="1" indent="-5715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romanUcPeriod"/>
              <a:defRPr/>
            </a:pPr>
            <a:r>
              <a:rPr lang="en-US" altLang="en-US" sz="2800" b="1" dirty="0">
                <a:cs typeface="Arial" panose="020B0604020202020204" pitchFamily="34" charset="0"/>
              </a:rPr>
              <a:t>Promise if Overcome </a:t>
            </a:r>
            <a:r>
              <a:rPr lang="en-US" altLang="en-US" sz="2800" dirty="0">
                <a:cs typeface="Arial" panose="020B0604020202020204" pitchFamily="34" charset="0"/>
              </a:rPr>
              <a:t>(verse 7)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81477F0-7A00-483F-8C60-CF6ED0857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506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167863" y="685651"/>
            <a:ext cx="6808274" cy="95410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Letter to the Church at Ephesus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The Church that Left its First Love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1828780"/>
            <a:ext cx="8077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Key Verse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Revelation 2:4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Nevertheless I have this against you, that you have left your first love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3D4093-71A9-4817-905C-9D373A933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78A86C-5179-4BB3-9F09-0D5EDAE11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5" y="3925570"/>
            <a:ext cx="2603218" cy="29324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FF6D500-2DD2-4175-8D4B-100E6E425E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5967" y="4601011"/>
            <a:ext cx="3572566" cy="184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561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9" name="Text Box 5"/>
          <p:cNvSpPr txBox="1">
            <a:spLocks noChangeArrowheads="1"/>
          </p:cNvSpPr>
          <p:nvPr/>
        </p:nvSpPr>
        <p:spPr bwMode="auto">
          <a:xfrm>
            <a:off x="1428750" y="763118"/>
            <a:ext cx="6858000" cy="2246769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800" kern="0" dirty="0">
                <a:latin typeface="Arial" panose="020B0604020202020204" pitchFamily="34" charset="0"/>
                <a:cs typeface="Arial" panose="020B0604020202020204" pitchFamily="34" charset="0"/>
              </a:rPr>
              <a:t>Third largest city of Roman empire.</a:t>
            </a:r>
          </a:p>
          <a:p>
            <a:pPr marL="457200" indent="-457200"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800" kern="0" dirty="0">
                <a:latin typeface="Arial" panose="020B0604020202020204" pitchFamily="34" charset="0"/>
                <a:cs typeface="Arial" panose="020B0604020202020204" pitchFamily="34" charset="0"/>
              </a:rPr>
              <a:t>Population 250,000.</a:t>
            </a:r>
          </a:p>
          <a:p>
            <a:pPr marL="457200" indent="-457200"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800" kern="0" dirty="0">
                <a:latin typeface="Arial" panose="020B0604020202020204" pitchFamily="34" charset="0"/>
                <a:cs typeface="Arial" panose="020B0604020202020204" pitchFamily="34" charset="0"/>
              </a:rPr>
              <a:t>One of the greatest seaports in the ancient world.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0525" y="763116"/>
            <a:ext cx="838200" cy="4832092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CACC9A-A8A7-4B58-A259-A9F85EA75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  <p:pic>
        <p:nvPicPr>
          <p:cNvPr id="5" name="Picture 2" descr="http://visualunit.files.wordpress.com/2013/10/rev_map.png?w=412&amp;h=292">
            <a:extLst>
              <a:ext uri="{FF2B5EF4-FFF2-40B4-BE49-F238E27FC236}">
                <a16:creationId xmlns:a16="http://schemas.microsoft.com/office/drawing/2014/main" id="{9D709041-3717-493D-BC10-90AC61FD86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0" y="3162300"/>
            <a:ext cx="6858000" cy="35591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23851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80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609600" y="1676402"/>
            <a:ext cx="7543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Verse 1: </a:t>
            </a: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“To the angel of the church in Ephesus write: These things saith he that holdeth the seven stars in his right hand, he that walketh in the midst of the seven golden candlesticks.”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304800" y="4133937"/>
            <a:ext cx="7848600" cy="232371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What is said (good / bad) is stated by one who hold the destiny of the church in his hand.</a:t>
            </a:r>
          </a:p>
          <a:p>
            <a:pPr marL="457200" indent="-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Lord has full knowledge of the inter-workings of this church!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675589" y="533402"/>
            <a:ext cx="7848600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Lord Sees and Knows It All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C422AA-AD50-4E2E-9596-E84765696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775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4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11" name="Oval 43"/>
          <p:cNvSpPr>
            <a:spLocks noChangeArrowheads="1"/>
          </p:cNvSpPr>
          <p:nvPr/>
        </p:nvSpPr>
        <p:spPr bwMode="auto">
          <a:xfrm>
            <a:off x="609600" y="2214889"/>
            <a:ext cx="2592954" cy="5232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571500" indent="-5715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romanUcPeriod"/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Its History.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9600" y="664342"/>
            <a:ext cx="78486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 Church That Left Its First Love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When the Fire is Gone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646695-25DC-44A6-90E8-1E7516954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49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8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Oval 4"/>
          <p:cNvSpPr>
            <a:spLocks noChangeArrowheads="1"/>
          </p:cNvSpPr>
          <p:nvPr/>
        </p:nvSpPr>
        <p:spPr bwMode="auto">
          <a:xfrm>
            <a:off x="3619666" y="652790"/>
            <a:ext cx="1943160" cy="5232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Its History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609600" y="1398284"/>
            <a:ext cx="8001000" cy="419191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Paul Visited Ephesus Briefly on 2</a:t>
            </a:r>
            <a:r>
              <a:rPr lang="en-US" alt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 Journey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(Acts 18:18-21)</a:t>
            </a:r>
          </a:p>
          <a:p>
            <a:pPr marL="457200" indent="-4572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Aquila and Priscilla Corrected Apollos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(Acts 18:24-28)</a:t>
            </a:r>
          </a:p>
          <a:p>
            <a:pPr marL="457200" indent="-4572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Conversion of 12 Previously Baptized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(Acts 19:1-7)</a:t>
            </a:r>
          </a:p>
          <a:p>
            <a:pPr marL="457200" indent="-4572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Many Converted on 3</a:t>
            </a:r>
            <a:r>
              <a:rPr lang="en-US" alt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 Journey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(Acts 19:8-20)</a:t>
            </a:r>
          </a:p>
          <a:p>
            <a:pPr marL="914400" lvl="1" indent="-4572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lphaLcPeriod"/>
              <a:defRPr/>
            </a:pPr>
            <a:r>
              <a:rPr lang="en-US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In midst of controversy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(verses 8-16)</a:t>
            </a:r>
          </a:p>
          <a:p>
            <a:pPr marL="914400" lvl="1" indent="-4572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lphaLcPeriod"/>
              <a:defRPr/>
            </a:pPr>
            <a:r>
              <a:rPr lang="en-US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Burned their books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(verses 18-19)</a:t>
            </a:r>
          </a:p>
          <a:p>
            <a:pPr marL="914400" lvl="1" indent="-4572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lphaLcPeriod"/>
              <a:defRPr/>
            </a:pPr>
            <a:r>
              <a:rPr lang="en-US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Stayed three years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(Acts 20:31)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0A7185B-9D67-4339-A9F5-250CF745C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289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7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7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7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7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78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8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8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514350" y="2016307"/>
            <a:ext cx="8001000" cy="282538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 startAt="5"/>
              <a:defRPr/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Idol Craftsmen Caused a Riot.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(Acts 19:21-41)</a:t>
            </a:r>
          </a:p>
          <a:p>
            <a:pPr marL="457200" indent="-4572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 startAt="5"/>
              <a:defRPr/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Paul Met with Elders at Miletus.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(Acts 20:13-38)</a:t>
            </a:r>
          </a:p>
          <a:p>
            <a:pPr marL="457200" indent="-4572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 startAt="5"/>
              <a:defRPr/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May have Visited Again after Prison.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(1 Timothy 1:3)</a:t>
            </a:r>
          </a:p>
          <a:p>
            <a:pPr marL="457200" indent="-4572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 startAt="5"/>
              <a:defRPr/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Paul Wrote a Letter to the Church at Ephesus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(Ephesians).</a:t>
            </a:r>
          </a:p>
          <a:p>
            <a:pPr marL="457200" indent="-4572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 startAt="5"/>
              <a:defRPr/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Timothy Worked with the Church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(1 Timothy 1:3).</a:t>
            </a:r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3638520" y="652790"/>
            <a:ext cx="1943160" cy="5232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Its History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BB3E62-54F1-49DD-A205-4F082DCC2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140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11" name="Oval 43"/>
          <p:cNvSpPr>
            <a:spLocks noChangeArrowheads="1"/>
          </p:cNvSpPr>
          <p:nvPr/>
        </p:nvSpPr>
        <p:spPr bwMode="auto">
          <a:xfrm>
            <a:off x="609600" y="2113746"/>
            <a:ext cx="4055919" cy="95410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571500" indent="-5715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romanUcPeriod"/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History</a:t>
            </a:r>
          </a:p>
          <a:p>
            <a:pPr marL="571500" indent="-5715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romanUcPeriod"/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Its Strong Qualities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9600" y="664342"/>
            <a:ext cx="78486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 Church That Left Its First Love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When the Fire is Gone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C68B0D6-9101-48AA-9231-C8A2A2293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4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11" grpId="0" uiExpand="1" build="p"/>
    </p:bldLst>
  </p:timing>
</p:sld>
</file>

<file path=ppt/theme/theme1.xml><?xml version="1.0" encoding="utf-8"?>
<a:theme xmlns:a="http://schemas.openxmlformats.org/drawingml/2006/main" name="1_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2_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927</Words>
  <Application>Microsoft Office PowerPoint</Application>
  <PresentationFormat>On-screen Show (4:3)</PresentationFormat>
  <Paragraphs>140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Corbel</vt:lpstr>
      <vt:lpstr>Times New Roman</vt:lpstr>
      <vt:lpstr>Wingdings</vt:lpstr>
      <vt:lpstr>1_Depth</vt:lpstr>
      <vt:lpstr>2_Depth</vt:lpstr>
      <vt:lpstr>A Study Of  The Book Of Revelation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12</cp:revision>
  <cp:lastPrinted>2020-05-24T21:16:52Z</cp:lastPrinted>
  <dcterms:created xsi:type="dcterms:W3CDTF">2020-05-24T15:06:43Z</dcterms:created>
  <dcterms:modified xsi:type="dcterms:W3CDTF">2020-05-24T21:16:55Z</dcterms:modified>
</cp:coreProperties>
</file>